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8" r:id="rId2"/>
    <p:sldId id="259" r:id="rId3"/>
    <p:sldId id="262" r:id="rId4"/>
    <p:sldId id="276" r:id="rId5"/>
    <p:sldId id="277" r:id="rId6"/>
    <p:sldId id="278" r:id="rId7"/>
    <p:sldId id="279" r:id="rId8"/>
    <p:sldId id="280" r:id="rId9"/>
    <p:sldId id="281" r:id="rId10"/>
    <p:sldId id="286" r:id="rId11"/>
    <p:sldId id="285" r:id="rId12"/>
  </p:sldIdLst>
  <p:sldSz cx="11887200" cy="6858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99CC"/>
    <a:srgbClr val="00FFFF"/>
    <a:srgbClr val="800000"/>
    <a:srgbClr val="FF0000"/>
    <a:srgbClr val="FFFF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16" y="10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5770" indent="0" algn="ctr">
              <a:buNone/>
              <a:defRPr/>
            </a:lvl2pPr>
            <a:lvl3pPr marL="891540" indent="0" algn="ctr">
              <a:buNone/>
              <a:defRPr/>
            </a:lvl3pPr>
            <a:lvl4pPr marL="1337310" indent="0" algn="ctr">
              <a:buNone/>
              <a:defRPr/>
            </a:lvl4pPr>
            <a:lvl5pPr marL="1783080" indent="0" algn="ctr">
              <a:buNone/>
              <a:defRPr/>
            </a:lvl5pPr>
            <a:lvl6pPr marL="2228850" indent="0" algn="ctr">
              <a:buNone/>
              <a:defRPr/>
            </a:lvl6pPr>
            <a:lvl7pPr marL="2674620" indent="0" algn="ctr">
              <a:buNone/>
              <a:defRPr/>
            </a:lvl7pPr>
            <a:lvl8pPr marL="3120390" indent="0" algn="ctr">
              <a:buNone/>
              <a:defRPr/>
            </a:lvl8pPr>
            <a:lvl9pPr marL="356616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B2D86-3317-4481-B71C-3FA33114A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B144C-514D-4B12-A415-7A094CC98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D1DF8-D301-456F-A00D-BF609F325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C13C9-6F53-4596-A9A8-A21A31555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1950"/>
            </a:lvl1pPr>
            <a:lvl2pPr marL="445770" indent="0">
              <a:buNone/>
              <a:defRPr sz="1755"/>
            </a:lvl2pPr>
            <a:lvl3pPr marL="891540" indent="0">
              <a:buNone/>
              <a:defRPr sz="1560"/>
            </a:lvl3pPr>
            <a:lvl4pPr marL="1337310" indent="0">
              <a:buNone/>
              <a:defRPr sz="1365"/>
            </a:lvl4pPr>
            <a:lvl5pPr marL="1783080" indent="0">
              <a:buNone/>
              <a:defRPr sz="1365"/>
            </a:lvl5pPr>
            <a:lvl6pPr marL="2228850" indent="0">
              <a:buNone/>
              <a:defRPr sz="1365"/>
            </a:lvl6pPr>
            <a:lvl7pPr marL="2674620" indent="0">
              <a:buNone/>
              <a:defRPr sz="1365"/>
            </a:lvl7pPr>
            <a:lvl8pPr marL="3120390" indent="0">
              <a:buNone/>
              <a:defRPr sz="1365"/>
            </a:lvl8pPr>
            <a:lvl9pPr marL="3566160" indent="0">
              <a:buNone/>
              <a:defRPr sz="1365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42E4-D7D2-408B-B953-6D89EC1EC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6C488-1A09-4F8F-AC23-36C654FD3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3C880-EFE1-40ED-8B0A-E0B8832B8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817D3-FA64-45DA-97C2-4FA337C35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4B47C-66A4-48B7-A45E-8695650DC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2"/>
            <a:ext cx="3910807" cy="4691063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459D7-9E05-4EF7-A9AC-63B8B8DB8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0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3E56D-6ED3-4A78-B4E1-D3C15467A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2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5"/>
            </a:lvl1pPr>
          </a:lstStyle>
          <a:p>
            <a:fld id="{E9D221FA-0B5C-4AD8-AD6F-143664A0A9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5pPr>
      <a:lvl6pPr marL="44577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6pPr>
      <a:lvl7pPr marL="89154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7pPr>
      <a:lvl8pPr marL="133731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8pPr>
      <a:lvl9pPr marL="178308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9pPr>
    </p:titleStyle>
    <p:bodyStyle>
      <a:lvl1pPr marL="334328" indent="-334328" algn="l" rtl="0" eaLnBrk="0" fontAlgn="base" hangingPunct="0">
        <a:spcBef>
          <a:spcPct val="20000"/>
        </a:spcBef>
        <a:spcAft>
          <a:spcPct val="0"/>
        </a:spcAft>
        <a:buChar char="•"/>
        <a:defRPr sz="312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rtl="0" eaLnBrk="0" fontAlgn="base" hangingPunct="0">
        <a:spcBef>
          <a:spcPct val="20000"/>
        </a:spcBef>
        <a:spcAft>
          <a:spcPct val="0"/>
        </a:spcAft>
        <a:buChar char="–"/>
        <a:defRPr sz="2730">
          <a:solidFill>
            <a:schemeClr val="tx1"/>
          </a:solidFill>
          <a:latin typeface="+mn-lt"/>
        </a:defRPr>
      </a:lvl2pPr>
      <a:lvl3pPr marL="1114425" indent="-222885" algn="l" rtl="0" eaLnBrk="0" fontAlgn="base" hangingPunct="0">
        <a:spcBef>
          <a:spcPct val="20000"/>
        </a:spcBef>
        <a:spcAft>
          <a:spcPct val="0"/>
        </a:spcAft>
        <a:buChar char="•"/>
        <a:defRPr sz="2340">
          <a:solidFill>
            <a:schemeClr val="tx1"/>
          </a:solidFill>
          <a:latin typeface="+mn-lt"/>
        </a:defRPr>
      </a:lvl3pPr>
      <a:lvl4pPr marL="1560195" indent="-222885" algn="l" rtl="0" eaLnBrk="0" fontAlgn="base" hangingPunct="0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4pPr>
      <a:lvl5pPr marL="2005965" indent="-222885" algn="l" rtl="0" eaLnBrk="0" fontAlgn="base" hangingPunct="0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5pPr>
      <a:lvl6pPr marL="245173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6pPr>
      <a:lvl7pPr marL="289750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7pPr>
      <a:lvl8pPr marL="334327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8pPr>
      <a:lvl9pPr marL="378904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60722" y="1154291"/>
            <a:ext cx="10087557" cy="7572586"/>
          </a:xfrm>
          <a:prstGeom prst="rect">
            <a:avLst/>
          </a:prstGeom>
          <a:noFill/>
        </p:spPr>
        <p:txBody>
          <a:bodyPr spcFirstLastPara="1" lIns="104760" tIns="52380" rIns="104760" bIns="52380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522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TUẦN</a:t>
            </a: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22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endParaRPr lang="en-US" sz="5227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69732" y="127001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78741" y="5923845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30016" y="3135758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13217" y="3355891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849" y="5777089"/>
            <a:ext cx="252922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78062" y="5578359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21449" y="146875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458838" y="5389603"/>
            <a:ext cx="1094553" cy="17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73267" y="-117551"/>
            <a:ext cx="1093023" cy="17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78741" y="3135490"/>
            <a:ext cx="11729718" cy="143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60" tIns="52380" rIns="104760" bIns="52380">
            <a:spAutoFit/>
          </a:bodyPr>
          <a:lstStyle/>
          <a:p>
            <a:pPr algn="ctr"/>
            <a:r>
              <a:rPr lang="en-US" sz="6842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màu em yêu</a:t>
            </a:r>
            <a:endParaRPr lang="en-US" sz="6842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2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62000" y="1720216"/>
            <a:ext cx="108966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>
                <a:solidFill>
                  <a:schemeClr val="tx2"/>
                </a:solidFill>
                <a:latin typeface="Times New Roman" panose="02020603050405020304" pitchFamily="18" charset="0"/>
              </a:rPr>
              <a:t>Bài thơ nói lên tình yêu quê hương, đất nước với những sắc màu, những sự vật đáng yêu của bạn nhỏ. </a:t>
            </a:r>
          </a:p>
          <a:p>
            <a:pPr algn="just">
              <a:spcBef>
                <a:spcPct val="50000"/>
              </a:spcBef>
            </a:pPr>
            <a:endParaRPr lang="en-US" sz="5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3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11" y="4989196"/>
            <a:ext cx="3113314" cy="158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62150" y="694998"/>
            <a:ext cx="426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04800" y="0"/>
            <a:ext cx="2407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đọc: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7799" y="774799"/>
            <a:ext cx="3461544" cy="181588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Em yêu màu đỏ: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Như máu trong tim,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Lá cờ Tổ quốc,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Khăn quàng đội viên.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02077" y="2842260"/>
            <a:ext cx="3666654" cy="181588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Em yêu màu xanh: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Đồng bằng, rừng núi,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Biển đầy cá tôm,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Bầu trời cao vợi.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02077" y="4845116"/>
            <a:ext cx="3461544" cy="181588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Em yêu màu vàng:</a:t>
            </a:r>
          </a:p>
          <a:p>
            <a:pPr eaLnBrk="1" hangingPunct="1"/>
            <a:r>
              <a:rPr 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Lúa đồng chín rộ,</a:t>
            </a:r>
          </a:p>
          <a:p>
            <a:pPr eaLnBrk="1" hangingPunct="1"/>
            <a:r>
              <a:rPr 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Hoa cúc mùa thu,</a:t>
            </a:r>
          </a:p>
          <a:p>
            <a:pPr eaLnBrk="1" hangingPunct="1"/>
            <a:r>
              <a:rPr 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Nắng trời rực rỡ.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364354" y="306603"/>
            <a:ext cx="3560445" cy="181588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Em yêu màu trắng: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Trang giấy tuổi thơ,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Đóa hoa hồng bạch,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Mái tóc của bà.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482305" y="2842260"/>
            <a:ext cx="3290095" cy="181588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</a:rPr>
              <a:t>Em yêu màu đen:</a:t>
            </a:r>
          </a:p>
          <a:p>
            <a:pPr eaLnBrk="1" hangingPunct="1"/>
            <a:r>
              <a:rPr lang="en-US" sz="2800">
                <a:latin typeface="Times New Roman" panose="02020603050405020304" pitchFamily="18" charset="0"/>
              </a:rPr>
              <a:t>Hòn than óng ánh,</a:t>
            </a:r>
          </a:p>
          <a:p>
            <a:pPr eaLnBrk="1" hangingPunct="1"/>
            <a:r>
              <a:rPr lang="en-US" sz="2800">
                <a:latin typeface="Times New Roman" panose="02020603050405020304" pitchFamily="18" charset="0"/>
              </a:rPr>
              <a:t>Đôi mắt bé ngoan,</a:t>
            </a:r>
          </a:p>
          <a:p>
            <a:pPr eaLnBrk="1" hangingPunct="1"/>
            <a:r>
              <a:rPr lang="en-US" sz="2800">
                <a:latin typeface="Times New Roman" panose="02020603050405020304" pitchFamily="18" charset="0"/>
              </a:rPr>
              <a:t>Màn đêm yên tĩnh.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8305799" y="4716780"/>
            <a:ext cx="3362643" cy="181588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</a:rPr>
              <a:t>Em yêu màu tím:</a:t>
            </a:r>
          </a:p>
          <a:p>
            <a:pPr eaLnBrk="1" hangingPunct="1"/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</a:rPr>
              <a:t>Hoa cà, hoa sim,</a:t>
            </a:r>
          </a:p>
          <a:p>
            <a:pPr eaLnBrk="1" hangingPunct="1"/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</a:rPr>
              <a:t>Chiếc khăn của chị,</a:t>
            </a:r>
          </a:p>
          <a:p>
            <a:pPr eaLnBrk="1" hangingPunct="1"/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</a:rPr>
              <a:t>Nét mực chữ em.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8469811" y="275570"/>
            <a:ext cx="3198632" cy="181588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Times New Roman" panose="02020603050405020304" pitchFamily="18" charset="0"/>
              </a:rPr>
              <a:t>Em yêu màu nâu:</a:t>
            </a:r>
          </a:p>
          <a:p>
            <a:pPr eaLnBrk="1" hangingPunct="1"/>
            <a:r>
              <a:rPr lang="en-US" sz="2800">
                <a:solidFill>
                  <a:srgbClr val="800000"/>
                </a:solidFill>
                <a:latin typeface="Times New Roman" panose="02020603050405020304" pitchFamily="18" charset="0"/>
              </a:rPr>
              <a:t>Áo mẹ sờn bạc, </a:t>
            </a:r>
          </a:p>
          <a:p>
            <a:pPr eaLnBrk="1" hangingPunct="1"/>
            <a:r>
              <a:rPr lang="en-US" sz="2800">
                <a:solidFill>
                  <a:srgbClr val="800000"/>
                </a:solidFill>
                <a:latin typeface="Times New Roman" panose="02020603050405020304" pitchFamily="18" charset="0"/>
              </a:rPr>
              <a:t>Đất đai cần cù,</a:t>
            </a:r>
          </a:p>
          <a:p>
            <a:pPr eaLnBrk="1" hangingPunct="1"/>
            <a:r>
              <a:rPr lang="en-US" sz="2800">
                <a:solidFill>
                  <a:srgbClr val="800000"/>
                </a:solidFill>
                <a:latin typeface="Times New Roman" panose="02020603050405020304" pitchFamily="18" charset="0"/>
              </a:rPr>
              <a:t>Gỗ rừng bát ngát.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8123988" y="2704862"/>
            <a:ext cx="3544454" cy="181588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Trăm nghìn cảnh đẹp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Dành cho em ngoan.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Em yêu tất cả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Sắc màu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acmauemy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726680" cy="442829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219200" y="1143000"/>
            <a:ext cx="91440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7082788" y="2514600"/>
            <a:ext cx="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5334000" y="3429000"/>
            <a:ext cx="152400" cy="449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>
            <a:off x="6610611" y="4364642"/>
            <a:ext cx="152400" cy="449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6553200" y="4343400"/>
            <a:ext cx="152400" cy="449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>
            <a:off x="6906380" y="2439444"/>
            <a:ext cx="152400" cy="449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7239000" y="1409178"/>
            <a:ext cx="152400" cy="449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2" grpId="0" animBg="1"/>
      <p:bldP spid="924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atq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9601200" cy="50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609600" y="5562600"/>
            <a:ext cx="109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Màu máu, màu cờ tổ quốc, màu khăn quàng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382905"/>
            <a:ext cx="4930140" cy="2654300"/>
            <a:chOff x="192" y="192"/>
            <a:chExt cx="2592" cy="1496"/>
          </a:xfrm>
        </p:grpSpPr>
        <p:pic>
          <p:nvPicPr>
            <p:cNvPr id="8204" name="Picture 16" descr="dbc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592" cy="14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Rectangle 17"/>
            <p:cNvSpPr>
              <a:spLocks noChangeArrowheads="1"/>
            </p:cNvSpPr>
            <p:nvPr/>
          </p:nvSpPr>
          <p:spPr bwMode="auto">
            <a:xfrm>
              <a:off x="1776" y="1355"/>
              <a:ext cx="830" cy="25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340" b="1" dirty="0" err="1">
                  <a:latin typeface="Times New Roman" panose="02020603050405020304" pitchFamily="18" charset="0"/>
                </a:rPr>
                <a:t>Đồng</a:t>
              </a:r>
              <a:r>
                <a:rPr lang="en-US" sz="2340" b="1" dirty="0">
                  <a:latin typeface="Times New Roman" panose="02020603050405020304" pitchFamily="18" charset="0"/>
                </a:rPr>
                <a:t> </a:t>
              </a:r>
              <a:r>
                <a:rPr lang="en-US" sz="2340" b="1" dirty="0" err="1">
                  <a:latin typeface="Times New Roman" panose="02020603050405020304" pitchFamily="18" charset="0"/>
                </a:rPr>
                <a:t>bằng</a:t>
              </a:r>
              <a:endParaRPr lang="en-US" sz="234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66485" y="382904"/>
            <a:ext cx="5034915" cy="2727095"/>
            <a:chOff x="2928" y="144"/>
            <a:chExt cx="2568" cy="1536"/>
          </a:xfrm>
        </p:grpSpPr>
        <p:pic>
          <p:nvPicPr>
            <p:cNvPr id="8202" name="Picture 20" descr="tayba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4"/>
              <a:ext cx="2568" cy="15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21"/>
            <p:cNvSpPr>
              <a:spLocks noChangeArrowheads="1"/>
            </p:cNvSpPr>
            <p:nvPr/>
          </p:nvSpPr>
          <p:spPr bwMode="auto">
            <a:xfrm>
              <a:off x="4608" y="1347"/>
              <a:ext cx="709" cy="25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340" b="1" dirty="0" err="1">
                  <a:latin typeface="Times New Roman" panose="02020603050405020304" pitchFamily="18" charset="0"/>
                </a:rPr>
                <a:t>Rừng</a:t>
              </a:r>
              <a:r>
                <a:rPr lang="en-US" sz="2340" b="1" dirty="0">
                  <a:latin typeface="Times New Roman" panose="02020603050405020304" pitchFamily="18" charset="0"/>
                </a:rPr>
                <a:t> </a:t>
              </a:r>
              <a:r>
                <a:rPr lang="en-US" sz="2340" b="1" dirty="0" err="1">
                  <a:latin typeface="Times New Roman" panose="02020603050405020304" pitchFamily="18" charset="0"/>
                </a:rPr>
                <a:t>núi</a:t>
              </a:r>
              <a:endParaRPr lang="en-US" sz="234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128385" y="3279339"/>
            <a:ext cx="4950608" cy="3268980"/>
            <a:chOff x="2976" y="1920"/>
            <a:chExt cx="2544" cy="1776"/>
          </a:xfrm>
        </p:grpSpPr>
        <p:pic>
          <p:nvPicPr>
            <p:cNvPr id="8200" name="Picture 24" descr="images642272_ha_long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2544" cy="177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Text Box 25"/>
            <p:cNvSpPr txBox="1">
              <a:spLocks noChangeArrowheads="1"/>
            </p:cNvSpPr>
            <p:nvPr/>
          </p:nvSpPr>
          <p:spPr bwMode="auto">
            <a:xfrm>
              <a:off x="4752" y="3312"/>
              <a:ext cx="720" cy="24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340" b="1" dirty="0" err="1">
                  <a:latin typeface="Times New Roman" panose="02020603050405020304" pitchFamily="18" charset="0"/>
                </a:rPr>
                <a:t>Biển</a:t>
              </a:r>
              <a:r>
                <a:rPr lang="en-US" sz="2340" b="1" dirty="0">
                  <a:latin typeface="Times New Roman" panose="02020603050405020304" pitchFamily="18" charset="0"/>
                </a:rPr>
                <a:t> </a:t>
              </a:r>
              <a:r>
                <a:rPr lang="en-US" sz="2340" b="1" dirty="0" err="1">
                  <a:latin typeface="Times New Roman" panose="02020603050405020304" pitchFamily="18" charset="0"/>
                </a:rPr>
                <a:t>cả</a:t>
              </a:r>
              <a:endParaRPr lang="en-US" sz="234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" y="3352800"/>
            <a:ext cx="4930140" cy="3249930"/>
            <a:chOff x="288" y="1920"/>
            <a:chExt cx="2496" cy="1751"/>
          </a:xfrm>
        </p:grpSpPr>
        <p:pic>
          <p:nvPicPr>
            <p:cNvPr id="8198" name="Picture 28" descr="15-3CD06BaoAnh15320121046119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2496" cy="17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29"/>
            <p:cNvSpPr txBox="1">
              <a:spLocks noChangeArrowheads="1"/>
            </p:cNvSpPr>
            <p:nvPr/>
          </p:nvSpPr>
          <p:spPr bwMode="auto">
            <a:xfrm>
              <a:off x="1920" y="3312"/>
              <a:ext cx="816" cy="24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340" b="1" dirty="0" err="1">
                  <a:latin typeface="Times New Roman" panose="02020603050405020304" pitchFamily="18" charset="0"/>
                </a:rPr>
                <a:t>Cá</a:t>
              </a:r>
              <a:r>
                <a:rPr lang="en-US" sz="2340" b="1" dirty="0">
                  <a:latin typeface="Times New Roman" panose="02020603050405020304" pitchFamily="18" charset="0"/>
                </a:rPr>
                <a:t>, </a:t>
              </a:r>
              <a:r>
                <a:rPr lang="en-US" sz="2340" b="1" dirty="0" err="1">
                  <a:latin typeface="Times New Roman" panose="02020603050405020304" pitchFamily="18" charset="0"/>
                </a:rPr>
                <a:t>tôm</a:t>
              </a:r>
              <a:endParaRPr lang="en-US" sz="234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uccm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10" y="3429000"/>
            <a:ext cx="445770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http://www.thanhnien.com.vn/Pictures20139/CongDong/270913/MuCangChai17.jpg;pv4792c35f23a525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10" y="187882"/>
            <a:ext cx="4420553" cy="30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676400" y="828675"/>
            <a:ext cx="32766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40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lúa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chín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rộ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905001" y="4394835"/>
            <a:ext cx="2701290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cúc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mùa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thu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235393809_flower_-_white_rose_for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82905"/>
            <a:ext cx="3714750" cy="25260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trang-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85" y="382905"/>
            <a:ext cx="4086225" cy="25260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13123456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503295"/>
            <a:ext cx="386334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485900" y="2983230"/>
            <a:ext cx="4531995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giấy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909435" y="2983230"/>
            <a:ext cx="430911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34815" y="6252210"/>
            <a:ext cx="222885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Tóc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</a:t>
            </a:r>
            <a:r>
              <a:rPr lang="en-US" sz="23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23" grpId="0"/>
      <p:bldP spid="389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thandaXK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85" y="1051560"/>
            <a:ext cx="44577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bey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71" y="1051560"/>
            <a:ext cx="3816906" cy="3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526030" y="4766312"/>
            <a:ext cx="2897505" cy="5124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30">
                <a:solidFill>
                  <a:srgbClr val="FFFF66"/>
                </a:solidFill>
                <a:latin typeface="Times New Roman" panose="02020603050405020304" pitchFamily="18" charset="0"/>
              </a:rPr>
              <a:t>Hòn than óng ánh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835140" y="4766312"/>
            <a:ext cx="2526030" cy="5124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30">
                <a:solidFill>
                  <a:srgbClr val="FFFF66"/>
                </a:solidFill>
                <a:latin typeface="Times New Roman" panose="02020603050405020304" pitchFamily="18" charset="0"/>
              </a:rPr>
              <a:t> Đôi mắt bé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animBg="1"/>
      <p:bldP spid="399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Nhung-doi-hoa-sim-tim-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3280410"/>
            <a:ext cx="4829175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04_HoaCaTi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178594"/>
            <a:ext cx="4754880" cy="29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760845" y="2537460"/>
            <a:ext cx="1114425" cy="45243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340">
                <a:latin typeface="Times New Roman" panose="02020603050405020304" pitchFamily="18" charset="0"/>
              </a:rPr>
              <a:t>Hoa cà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12255" y="6029325"/>
            <a:ext cx="1411605" cy="45243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340">
                <a:latin typeface="Times New Roman" panose="02020603050405020304" pitchFamily="18" charset="0"/>
              </a:rPr>
              <a:t>Hoa 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&quot;/&gt;&lt;property id=&quot;20307&quot; value=&quot;277&quot;/&gt;&lt;/object&gt;&lt;object type=&quot;3&quot; unique_id=&quot;10011&quot;&gt;&lt;property id=&quot;20148&quot; value=&quot;5&quot;/&gt;&lt;property id=&quot;20300&quot; value=&quot;Slide 9&quot;/&gt;&lt;property id=&quot;20307&quot; value=&quot;278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13&quot;&gt;&lt;property id=&quot;20148&quot; value=&quot;5&quot;/&gt;&lt;property id=&quot;20300&quot; value=&quot;Slide 11&quot;/&gt;&lt;property id=&quot;20307&quot; value=&quot;280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7&quot;/&gt;&lt;property id=&quot;20307&quot; value=&quot;270&quot;/&gt;&lt;/object&gt;&lt;object type=&quot;3&quot; unique_id=&quot;10070&quot;&gt;&lt;property id=&quot;20148&quot; value=&quot;5&quot;/&gt;&lt;property id=&quot;20300&quot; value=&quot;Slide 5&quot;/&gt;&lt;property id=&quot;20307&quot; value=&quot;284&quot;/&gt;&lt;/object&gt;&lt;object type=&quot;3&quot; unique_id=&quot;10071&quot;&gt;&lt;property id=&quot;20148&quot; value=&quot;5&quot;/&gt;&lt;property id=&quot;20300&quot; value=&quot;Slide 15&quot;/&gt;&lt;property id=&quot;20307&quot; value=&quot;285&quot;/&gt;&lt;/object&gt;&lt;object type=&quot;3&quot; unique_id=&quot;10072&quot;&gt;&lt;property id=&quot;20148&quot; value=&quot;5&quot;/&gt;&lt;property id=&quot;20300&quot; value=&quot;Slide 16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274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128</cp:revision>
  <dcterms:created xsi:type="dcterms:W3CDTF">2010-09-01T15:35:47Z</dcterms:created>
  <dcterms:modified xsi:type="dcterms:W3CDTF">2020-09-13T14:58:31Z</dcterms:modified>
</cp:coreProperties>
</file>